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9" r:id="rId2"/>
    <p:sldId id="257" r:id="rId3"/>
    <p:sldId id="268" r:id="rId4"/>
    <p:sldId id="263" r:id="rId5"/>
    <p:sldId id="269" r:id="rId6"/>
    <p:sldId id="258" r:id="rId7"/>
    <p:sldId id="260" r:id="rId8"/>
    <p:sldId id="271" r:id="rId9"/>
    <p:sldId id="281" r:id="rId10"/>
    <p:sldId id="285" r:id="rId11"/>
    <p:sldId id="259" r:id="rId12"/>
    <p:sldId id="267" r:id="rId13"/>
    <p:sldId id="265" r:id="rId14"/>
    <p:sldId id="275" r:id="rId15"/>
    <p:sldId id="282" r:id="rId16"/>
    <p:sldId id="284" r:id="rId17"/>
    <p:sldId id="266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2431-53E9-4B22-AD35-C8687288A2A3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6B5605-AD54-42AB-A0DB-FBF2DEF0E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2431-53E9-4B22-AD35-C8687288A2A3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5605-AD54-42AB-A0DB-FBF2DEF0E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2431-53E9-4B22-AD35-C8687288A2A3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5605-AD54-42AB-A0DB-FBF2DEF0E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2431-53E9-4B22-AD35-C8687288A2A3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6B5605-AD54-42AB-A0DB-FBF2DEF0E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2431-53E9-4B22-AD35-C8687288A2A3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5605-AD54-42AB-A0DB-FBF2DEF0E5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2431-53E9-4B22-AD35-C8687288A2A3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5605-AD54-42AB-A0DB-FBF2DEF0E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2431-53E9-4B22-AD35-C8687288A2A3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46B5605-AD54-42AB-A0DB-FBF2DEF0E5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2431-53E9-4B22-AD35-C8687288A2A3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5605-AD54-42AB-A0DB-FBF2DEF0E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2431-53E9-4B22-AD35-C8687288A2A3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5605-AD54-42AB-A0DB-FBF2DEF0E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2431-53E9-4B22-AD35-C8687288A2A3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5605-AD54-42AB-A0DB-FBF2DEF0E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2431-53E9-4B22-AD35-C8687288A2A3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5605-AD54-42AB-A0DB-FBF2DEF0E5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002431-53E9-4B22-AD35-C8687288A2A3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6B5605-AD54-42AB-A0DB-FBF2DEF0E5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МКОУ «Ленинская средняя общеобразовательная школа №1».</a:t>
            </a:r>
            <a:endParaRPr lang="ru-RU" dirty="0"/>
          </a:p>
        </p:txBody>
      </p:sp>
      <p:pic>
        <p:nvPicPr>
          <p:cNvPr id="4" name="Содержимое 3" descr="Рисунок1пппппп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4003178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Users\Abonent\Desktop\музей конкурс\Рисунок2ппп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85926"/>
            <a:ext cx="4116822" cy="3661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3929090" cy="4786346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 погибшим в Великой Отечественной войне учителям  и ученикам школы сооружен на средства, заработанные учащимися и выпускниками 1966-67 годов. Возле него мраморные плиты с именами погибших. Деньги на них заработаны учащимися и учителями в 2004году. 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святое место для всех учеников школы. В праздничные дни здесь стоит почетный караул старшеклассников, проводятся митинги, встречи с ветеранами. Ежегодная линейка Памяти  проходит 8 мая, в день открытия монумента.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итспт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3714752"/>
            <a:ext cx="3333774" cy="2500330"/>
          </a:xfrm>
        </p:spPr>
      </p:pic>
      <p:pic>
        <p:nvPicPr>
          <p:cNvPr id="5" name="Содержимое 3" descr="Рисунок1амук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57166"/>
            <a:ext cx="4349285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00562" y="3857628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14356"/>
            <a:ext cx="8686800" cy="581044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 славных страниц вписано в историю школы комсомольской организацией. Собран богатый материал о замечательных комсомольских традициях и делах , наполненных энтузиазмом, задором молодых людей 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Tqr5hd1p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928802"/>
            <a:ext cx="6230014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4286280" cy="838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наша пионерская дружина имени Олега Кошевого была лучшей в районе.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4m85grMHf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143248"/>
            <a:ext cx="800105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Ie-FbKTVuR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85728"/>
            <a:ext cx="3929090" cy="2755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14351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Многие выпускники нашей школы посвятили свои жизни защите Отечества в мирное время.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экспозиции «щит Родины» представлен материал  об этих людях – кадровых офицерах.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vyoGwGcY_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714356"/>
            <a:ext cx="5857916" cy="3804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7043758" cy="8382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Офицеры Российской армии – частые гости нашей школы и музея.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С.В Горшков – выпускник 1966 года, лётчик – испытатель на встрече с ребятами 11А класса.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5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785926"/>
            <a:ext cx="6034616" cy="4375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928934"/>
            <a:ext cx="8543956" cy="8382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 Учительской славы.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зале бережно хранятся материалы об учителях нашей школы. Среди них 10 Заслуженных учителей школы РСФСР, более 30 Отличников народного просвещения и тех, кто награждён знаком «Почётный работник общего образования РФ».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qVjrn2NLhw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1" y="1214422"/>
            <a:ext cx="6102525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3071810"/>
            <a:ext cx="3276592" cy="838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нашей школе сложилось 14 педагогических династий.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53% учителей - выпускники школы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100" dirty="0"/>
          </a:p>
        </p:txBody>
      </p:sp>
      <p:pic>
        <p:nvPicPr>
          <p:cNvPr id="4" name="Содержимое 3" descr="Zk7kCYqZKu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099" y="571480"/>
            <a:ext cx="3258747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7429552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Литературное краеведение - одно из направлений работы музея. Материалы поездок по литературным местам хранятся в музее и являются большим подспорьем на уроках литературы и истории.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vziahkU4z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857364"/>
            <a:ext cx="7238385" cy="4395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85720" y="2928933"/>
            <a:ext cx="3857652" cy="928695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книге отзывов  сотни благодарностей.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некоторые из них: «Поражены обилием материала, восхищены экспозициями. Спасибо за большую и плодотворную работу по воспитанию новых поколений (учителя СОШ №109 , Кривой Рог о7.06.2005.) «Спасибо за интересную экскурсию. Я много читала о том времени. Но теперь «история получила лица», спасибо! (Германия,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Керстин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Даллио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2014г).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sOHkdZMsF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071546"/>
            <a:ext cx="4032207" cy="4937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500570"/>
            <a:ext cx="8286808" cy="207170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Музей Истории  школы имени А.К.Кузнецовой был открыт в 1966 году. Девизом музея стали слова Н.И.Пирогова: «Всякая школа славна не числом, а славою своих учеников».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Arial Narrow" pitchFamily="34" charset="0"/>
            </a:endParaRPr>
          </a:p>
        </p:txBody>
      </p:sp>
      <p:pic>
        <p:nvPicPr>
          <p:cNvPr id="4" name="Содержимое 3" descr="_7X8jMY4pw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500042"/>
            <a:ext cx="3493457" cy="41434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785794"/>
            <a:ext cx="3490906" cy="521497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1964году учащимися под руководством Заслуженной учительницы школ РСФСР, завуча школы Кузнецовой Александры Константиновны начал собираться материал о выпускниках- участниках Великой Отечественной войны. Были написаны десятки писем в разные города и страны.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результате в коридоре на втором этаже появились стенды «Они учились в нашей школе». А в 1979 году музею было предоставлено помещение.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0V7EwfP60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5072098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500042"/>
            <a:ext cx="4572032" cy="2500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Экспозиция музея «Начало Пути».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ней представлен материал о первых учениках и выпускниках школы. В 2017 году школа отметила своё 100-летие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JWvIPT_hs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3180158" cy="4240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3" descr="mRQg94QojD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0836" y="3357562"/>
            <a:ext cx="5053954" cy="3079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3338506" cy="59721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Центральная экспозиция музея «Никто не забыт, ничто не забыто» посвящена Великой Отечественной войне в судьбе наших земляков, наших выпускников.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07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1" y="811162"/>
            <a:ext cx="4214843" cy="5619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000372"/>
            <a:ext cx="8501122" cy="8382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Члены советы музея, да и все учащиеся школы и их родители вели поисковую работу. Они выяснили, что в далеком 41 году все без исключения выпускники ушли на фронт вместе со своими учителями.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музее бережно хранятся личные вещи героев-выпускников, письма, наградные документы.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_vuuINtspf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428868"/>
            <a:ext cx="4267200" cy="2567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hBYDiamhwx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428868"/>
            <a:ext cx="3998153" cy="2508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71678"/>
            <a:ext cx="485778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Экспозиция посвящена истории 8-й Воздушной Армии.  622 Штурмовой авиаполк базировался на территории ленинского района. Одна из выпускниц 1941 года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Шихалева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Л.М., в последствии учительница нашей школы. во время войны была связистом этого полка. Она помогла установить переписку с летчиками, многое узнать об их героической биографии. Ветераны 8-й Воздушной Армии были частыми гостями нашей школы.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600" dirty="0"/>
          </a:p>
        </p:txBody>
      </p:sp>
      <p:pic>
        <p:nvPicPr>
          <p:cNvPr id="4" name="Содержимое 3" descr="3xChG-jO77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4500570"/>
            <a:ext cx="1414180" cy="1714512"/>
          </a:xfrm>
        </p:spPr>
      </p:pic>
      <p:pic>
        <p:nvPicPr>
          <p:cNvPr id="5" name="Содержимое 3" descr="iY2J4F9F2T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500042"/>
            <a:ext cx="3500462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f5T49yeUmD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500570"/>
            <a:ext cx="2928958" cy="17412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686800" cy="114300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Экспозиция, посвященная учителям школы, чьё детство выпало на суровые годы Второй мировой.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fff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000240"/>
            <a:ext cx="5827901" cy="3722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29198"/>
            <a:ext cx="8329642" cy="8382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75-летию Победы советом музея  совместно с учащимися школы была создана летописная Книга памяти «Помним, чтим, благодарим». Героями Книги стали более 30 учителей-участников Великой Отечественной войны. Она насчитывает 242 страницы и включает в себя не только сведения  о защитниках страны, но и 246 документов. Книга Памяти  пополняется новыми именами и материалами.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QtZLsLMAho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85728"/>
            <a:ext cx="5572164" cy="3668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223</TotalTime>
  <Words>422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МКОУ «Ленинская средняя общеобразовательная школа №1».</vt:lpstr>
      <vt:lpstr>Музей Истории  школы имени А.К.Кузнецовой был открыт в 1966 году. Девизом музея стали слова Н.И.Пирогова: «Всякая школа славна не числом, а славою своих учеников».  </vt:lpstr>
      <vt:lpstr>В 1964году учащимися под руководством Заслуженной учительницы школ РСФСР, завуча школы Кузнецовой Александры Константиновны начал собираться материал о выпускниках- участниках Великой Отечественной войны. Были написаны десятки писем в разные города и страны. В результате в коридоре на втором этаже появились стенды «Они учились в нашей школе». А в 1979 году музею было предоставлено помещение.</vt:lpstr>
      <vt:lpstr>Экспозиция музея «Начало Пути».    В ней представлен материал о первых учениках и выпускниках школы. В 2017 году школа отметила своё 100-летие</vt:lpstr>
      <vt:lpstr>Центральная экспозиция музея «Никто не забыт, ничто не забыто» посвящена Великой Отечественной войне в судьбе наших земляков, наших выпускников.</vt:lpstr>
      <vt:lpstr>Члены советы музея, да и все учащиеся школы и их родители вели поисковую работу. Они выяснили, что в далеком 41 году все без исключения выпускники ушли на фронт вместе со своими учителями.              В музее бережно хранятся личные вещи героев-выпускников, письма, наградные документы.</vt:lpstr>
      <vt:lpstr>Экспозиция посвящена истории 8-й Воздушной Армии.  622 Штурмовой авиаполк базировался на территории ленинского района. Одна из выпускниц 1941 года Шихалева Л.М., в последствии учительница нашей школы. во время войны была связистом этого полка. Она помогла установить переписку с летчиками, многое узнать об их героической биографии. Ветераны 8-й Воздушной Армии были частыми гостями нашей школы.  </vt:lpstr>
      <vt:lpstr>Экспозиция, посвященная учителям школы, чьё детство выпало на суровые годы Второй мировой. </vt:lpstr>
      <vt:lpstr> К 75-летию Победы советом музея  совместно с учащимися школы была создана летописная Книга памяти «Помним, чтим, благодарим». Героями Книги стали более 30 учителей-участников Великой Отечественной войны. Она насчитывает 242 страницы и включает в себя не только сведения  о защитниках страны, но и 246 документов. Книга Памяти  пополняется новыми именами и материалами.</vt:lpstr>
      <vt:lpstr>памятник погибшим в Великой Отечественной войне учителям  и ученикам школы сооружен на средства, заработанные учащимися и выпускниками 1966-67 годов. Возле него мраморные плиты с именами погибших. Деньги на них заработаны учащимися и учителями в 2004году.      Это святое место для всех учеников школы. В праздничные дни здесь стоит почетный караул старшеклассников, проводятся митинги, встречи с ветеранами. Ежегодная линейка Памяти  проходит 8 мая, в день открытия монумента.  </vt:lpstr>
      <vt:lpstr>Много славных страниц вписано в историю школы комсомольской организацией. Собран богатый материал о замечательных комсомольских традициях и делах , наполненных энтузиазмом, задором молодых людей .</vt:lpstr>
      <vt:lpstr>наша пионерская дружина имени Олега Кошевого была лучшей в районе. </vt:lpstr>
      <vt:lpstr>Многие выпускники нашей школы посвятили свои жизни защите Отечества в мирное время.  В экспозиции «щит Родины» представлен материал  об этих людях – кадровых офицерах.</vt:lpstr>
      <vt:lpstr>Офицеры Российской армии – частые гости нашей школы и музея.  С.В Горшков – выпускник 1966 года, лётчик – испытатель на встрече с ребятами 11А класса.</vt:lpstr>
      <vt:lpstr>Зал Учительской славы.                  В зале бережно хранятся материалы об учителях нашей школы. Среди них 10 Заслуженных учителей школы РСФСР, более 30 Отличников народного просвещения и тех, кто награждён знаком «Почётный работник общего образования РФ».</vt:lpstr>
      <vt:lpstr>В нашей школе сложилось 14 педагогических династий.   53% учителей - выпускники школы. </vt:lpstr>
      <vt:lpstr>Литературное краеведение - одно из направлений работы музея. Материалы поездок по литературным местам хранятся в музее и являются большим подспорьем на уроках литературы и истории.</vt:lpstr>
      <vt:lpstr>В книге отзывов  сотни благодарностей.  Вот некоторые из них: «Поражены обилием материала, восхищены экспозициями. Спасибо за большую и плодотворную работу по воспитанию новых поколений (учителя СОШ №109 , Кривой Рог о7.06.2005.) «Спасибо за интересную экскурсию. Я много читала о том времени. Но теперь «история получила лица», спасибо! (Германия, Керстин Даллио, 2014г).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Abonent</dc:creator>
  <cp:lastModifiedBy>8454</cp:lastModifiedBy>
  <cp:revision>25</cp:revision>
  <dcterms:created xsi:type="dcterms:W3CDTF">2018-01-21T19:29:43Z</dcterms:created>
  <dcterms:modified xsi:type="dcterms:W3CDTF">2020-10-26T08:43:17Z</dcterms:modified>
</cp:coreProperties>
</file>