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3E52310D-E966-4CCC-BD8F-1AC694C4E446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</p14:sldIdLst>
        </p14:section>
        <p14:section name="Раздел без заголовка" id="{DB2D04EF-A168-496E-A0A7-587D3B64BCB9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F54BF85-0265-4403-A939-7416AAD08DFC}" type="datetimeFigureOut">
              <a:rPr lang="ru-RU" smtClean="0"/>
              <a:pPr/>
              <a:t>04.05.2013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74B0A9D-0B6C-4A39-A39B-87EAE18F68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4BF85-0265-4403-A939-7416AAD08DFC}" type="datetimeFigureOut">
              <a:rPr lang="ru-RU" smtClean="0"/>
              <a:pPr/>
              <a:t>04.05.2013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B0A9D-0B6C-4A39-A39B-87EAE18F68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4BF85-0265-4403-A939-7416AAD08DFC}" type="datetimeFigureOut">
              <a:rPr lang="ru-RU" smtClean="0"/>
              <a:pPr/>
              <a:t>04.05.2013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B0A9D-0B6C-4A39-A39B-87EAE18F68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4BF85-0265-4403-A939-7416AAD08DFC}" type="datetimeFigureOut">
              <a:rPr lang="ru-RU" smtClean="0"/>
              <a:pPr/>
              <a:t>04.05.2013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B0A9D-0B6C-4A39-A39B-87EAE18F68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4BF85-0265-4403-A939-7416AAD08DFC}" type="datetimeFigureOut">
              <a:rPr lang="ru-RU" smtClean="0"/>
              <a:pPr/>
              <a:t>04.05.2013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B0A9D-0B6C-4A39-A39B-87EAE18F68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4BF85-0265-4403-A939-7416AAD08DFC}" type="datetimeFigureOut">
              <a:rPr lang="ru-RU" smtClean="0"/>
              <a:pPr/>
              <a:t>04.05.2013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B0A9D-0B6C-4A39-A39B-87EAE18F68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med"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4BF85-0265-4403-A939-7416AAD08DFC}" type="datetimeFigureOut">
              <a:rPr lang="ru-RU" smtClean="0"/>
              <a:pPr/>
              <a:t>04.05.2013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B0A9D-0B6C-4A39-A39B-87EAE18F68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4BF85-0265-4403-A939-7416AAD08DFC}" type="datetimeFigureOut">
              <a:rPr lang="ru-RU" smtClean="0"/>
              <a:pPr/>
              <a:t>04.05.2013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B0A9D-0B6C-4A39-A39B-87EAE18F68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4BF85-0265-4403-A939-7416AAD08DFC}" type="datetimeFigureOut">
              <a:rPr lang="ru-RU" smtClean="0"/>
              <a:pPr/>
              <a:t>04.05.2013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B0A9D-0B6C-4A39-A39B-87EAE18F68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4BF85-0265-4403-A939-7416AAD08DFC}" type="datetimeFigureOut">
              <a:rPr lang="ru-RU" smtClean="0"/>
              <a:pPr/>
              <a:t>04.05.2013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B0A9D-0B6C-4A39-A39B-87EAE18F68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4BF85-0265-4403-A939-7416AAD08DFC}" type="datetimeFigureOut">
              <a:rPr lang="ru-RU" smtClean="0"/>
              <a:pPr/>
              <a:t>04.05.2013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B0A9D-0B6C-4A39-A39B-87EAE18F68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F54BF85-0265-4403-A939-7416AAD08DFC}" type="datetimeFigureOut">
              <a:rPr lang="ru-RU" smtClean="0"/>
              <a:pPr/>
              <a:t>04.05.2013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A74B0A9D-0B6C-4A39-A39B-87EAE18F68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wipe dir="u"/>
  </p:transition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309634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Возможности использования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Lego</a:t>
            </a:r>
            <a:r>
              <a:rPr lang="ru-RU" b="1" dirty="0" smtClean="0">
                <a:solidFill>
                  <a:schemeClr val="tx1"/>
                </a:solidFill>
              </a:rPr>
              <a:t>- конструктора на уроках технологии и физики для формирования </a:t>
            </a:r>
            <a:r>
              <a:rPr lang="ru-RU" b="1" dirty="0" err="1" smtClean="0">
                <a:solidFill>
                  <a:schemeClr val="tx1"/>
                </a:solidFill>
              </a:rPr>
              <a:t>метапредметных</a:t>
            </a:r>
            <a:r>
              <a:rPr lang="ru-RU" b="1" dirty="0" smtClean="0">
                <a:solidFill>
                  <a:schemeClr val="tx1"/>
                </a:solidFill>
              </a:rPr>
              <a:t> результатов обучающихся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77071"/>
            <a:ext cx="3002894" cy="268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4030702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7425324" cy="167062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Датчик силы и датчик напряжения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5786" y="2000240"/>
            <a:ext cx="6777317" cy="3508977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5 класс- Простейшие электрические цепи с гальваническим источником тока.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4214818"/>
            <a:ext cx="3552602" cy="1821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3143248"/>
            <a:ext cx="3380569" cy="2970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66190706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571480"/>
            <a:ext cx="7024744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Датчик компас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8662" y="1785926"/>
            <a:ext cx="7500990" cy="3508977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6 класс- Устройства с электромагнитом.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11 класс- Простые электронные устройства.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9 класс- Электромагнитное излучение и окружающая среда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6" y="3714752"/>
            <a:ext cx="2859087" cy="257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4143380"/>
            <a:ext cx="3522004" cy="2292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26077755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00042"/>
            <a:ext cx="7024744" cy="50006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Пневматика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5786" y="1000108"/>
            <a:ext cx="6777317" cy="3508977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7 класс- Устройства с элементами автоматики.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44" y="3429000"/>
            <a:ext cx="4000528" cy="2967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ЗВЕЗДА\Desktop\DSCN31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428868"/>
            <a:ext cx="3306443" cy="3851277"/>
          </a:xfrm>
          <a:prstGeom prst="rect">
            <a:avLst/>
          </a:prstGeom>
          <a:noFill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98" y="1643050"/>
            <a:ext cx="2214578" cy="273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96752499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43932" cy="167062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Датчики определения загрязненности окружающей среды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5786" y="2285992"/>
            <a:ext cx="7386160" cy="3508977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10 класс- Источники загрязнения окружающей среды. Природоохранные технологии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357562"/>
            <a:ext cx="3398698" cy="302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39111980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Lego-</a:t>
            </a:r>
            <a:r>
              <a:rPr lang="ru-RU" dirty="0" smtClean="0"/>
              <a:t>конструирование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11 класс- История развития техники. Развитие технических систем и научно- технический прогресс.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97825894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Творческие проекты</a:t>
            </a:r>
            <a:br>
              <a:rPr lang="ru-RU" b="1" dirty="0">
                <a:solidFill>
                  <a:schemeClr val="tx1"/>
                </a:solidFill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64" y="1000108"/>
            <a:ext cx="5643602" cy="2829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357562"/>
            <a:ext cx="4045025" cy="303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107974899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024744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Проект «Дуэль»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1571612"/>
            <a:ext cx="3571900" cy="3021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3143248"/>
            <a:ext cx="4335598" cy="3251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969436455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7024744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214554"/>
            <a:ext cx="3925961" cy="2944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643314"/>
            <a:ext cx="342902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1214422"/>
            <a:ext cx="3121025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8" y="1714488"/>
            <a:ext cx="2714644" cy="226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44" y="3786190"/>
            <a:ext cx="3643338" cy="2599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ЗВЕЗДА\Desktop\DSCN31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214686"/>
            <a:ext cx="2928958" cy="3137440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92688"/>
          </a:xfrm>
        </p:spPr>
        <p:txBody>
          <a:bodyPr/>
          <a:lstStyle/>
          <a:p>
            <a:pPr marL="0" indent="0" algn="ctr">
              <a:buNone/>
            </a:pPr>
            <a:endPara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Предмет: физика</a:t>
            </a:r>
          </a:p>
          <a:p>
            <a:r>
              <a:rPr lang="ru-RU" b="1" i="1" dirty="0" smtClean="0">
                <a:solidFill>
                  <a:schemeClr val="tx1"/>
                </a:solidFill>
              </a:rPr>
              <a:t>Возобновляемые источники энергии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8 класс-  </a:t>
            </a:r>
            <a:r>
              <a:rPr lang="ru-RU" b="1" dirty="0" smtClean="0">
                <a:solidFill>
                  <a:schemeClr val="tx1"/>
                </a:solidFill>
              </a:rPr>
              <a:t>Электрический ток.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Источники электрического тока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11 класс- </a:t>
            </a:r>
            <a:r>
              <a:rPr lang="ru-RU" b="1" dirty="0" smtClean="0">
                <a:solidFill>
                  <a:schemeClr val="tx1"/>
                </a:solidFill>
              </a:rPr>
              <a:t>Фотоэффект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2541411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Водородный топливный элемент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7 класс- Потенциальная и кинетическая энергия.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9 класс- Ядерная физика. Атомная энергетика.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11 класс- </a:t>
            </a:r>
            <a:r>
              <a:rPr lang="ru-RU" b="1" dirty="0">
                <a:solidFill>
                  <a:schemeClr val="tx1"/>
                </a:solidFill>
              </a:rPr>
              <a:t>Я</a:t>
            </a:r>
            <a:r>
              <a:rPr lang="ru-RU" b="1" dirty="0" smtClean="0">
                <a:solidFill>
                  <a:schemeClr val="tx1"/>
                </a:solidFill>
              </a:rPr>
              <a:t>дерная физика. Термоядерный синтез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3786190"/>
            <a:ext cx="36004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ЗВЕЗДА\Desktop\DSCN31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500438"/>
            <a:ext cx="3419475" cy="27907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2092632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785794"/>
            <a:ext cx="7024744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Датчик компас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8662" y="2071678"/>
            <a:ext cx="6777317" cy="3508977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8, 11 класс- Магнитное поле Земли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46" y="2714620"/>
            <a:ext cx="28575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3500438"/>
            <a:ext cx="4824536" cy="263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3340574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714356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Датчик силы, давления газа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7 класс- Передача давления жидкостям и газам. Расчет давления.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9 класс- Динамика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3143248"/>
            <a:ext cx="3058256" cy="3188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36140330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072494" cy="152774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Детектор инфракрасного излучения . Инфракрасный мяч- излучатель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2" y="3714752"/>
            <a:ext cx="2571755" cy="192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7" y="2581052"/>
            <a:ext cx="2357454" cy="1768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2" y="4429132"/>
            <a:ext cx="2975000" cy="1974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348" y="1928802"/>
            <a:ext cx="6777317" cy="3508977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9 класс- Электромагнитные волны.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11 класс- Электромагнитная шкала. Инфракрасное излучение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7" name="Picture 2" descr="C:\Users\ЗВЕЗДА\Desktop\DSCN319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3" y="3286124"/>
            <a:ext cx="3227477" cy="3143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61813530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Датчик напряжения дифференциального типа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8 класс-  Электрическое напряжение.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10 класс- Напряжение и потенциал.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11 класс- ЭДС индукции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571103"/>
            <a:ext cx="2707779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931" y="4353421"/>
            <a:ext cx="4320480" cy="1598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536187605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642918"/>
            <a:ext cx="7453372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Датчик температуры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0100" y="1928802"/>
            <a:ext cx="6777317" cy="3508977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7 класс- Строение вещества. Диффузия.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8 класс- Тепловые явления. Измерение агрегатного состояния вещества.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929066"/>
            <a:ext cx="3716373" cy="2158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3643314"/>
            <a:ext cx="3528392" cy="2796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895291396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857232"/>
            <a:ext cx="7024744" cy="5291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Предмет: Технология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2910" y="1500174"/>
            <a:ext cx="7348821" cy="3508977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dirty="0" smtClean="0">
                <a:solidFill>
                  <a:schemeClr val="tx1"/>
                </a:solidFill>
              </a:rPr>
              <a:t>Датчик света.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7 класс- Электроосветительные приборы.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2500306"/>
            <a:ext cx="324036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298" y="3714752"/>
            <a:ext cx="3123337" cy="3000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428868"/>
            <a:ext cx="4346848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61728124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207</TotalTime>
  <Words>227</Words>
  <Application>Microsoft Office PowerPoint</Application>
  <PresentationFormat>Экран (4:3)</PresentationFormat>
  <Paragraphs>44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Остин</vt:lpstr>
      <vt:lpstr>Возможности использования  Lego- конструктора на уроках технологии и физики для формирования метапредметных результатов обучающихся</vt:lpstr>
      <vt:lpstr>Слайд 2</vt:lpstr>
      <vt:lpstr>Водородный топливный элемент</vt:lpstr>
      <vt:lpstr>Датчик компас</vt:lpstr>
      <vt:lpstr>Датчик силы, давления газа</vt:lpstr>
      <vt:lpstr>Детектор инфракрасного излучения . Инфракрасный мяч- излучатель</vt:lpstr>
      <vt:lpstr>Датчик напряжения дифференциального типа</vt:lpstr>
      <vt:lpstr>Датчик температуры</vt:lpstr>
      <vt:lpstr>Предмет: Технология</vt:lpstr>
      <vt:lpstr>Датчик силы и датчик напряжения </vt:lpstr>
      <vt:lpstr>Датчик компас</vt:lpstr>
      <vt:lpstr>Пневматика </vt:lpstr>
      <vt:lpstr>Датчики определения загрязненности окружающей среды</vt:lpstr>
      <vt:lpstr>Lego-конструирование</vt:lpstr>
      <vt:lpstr>Творческие проекты </vt:lpstr>
      <vt:lpstr>Проект «Дуэль»</vt:lpstr>
      <vt:lpstr>Спасибо за внимание!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Возможности использования  Lego- конструктора на уроках технологии и физики для формирования метопредметных результатов обучающихся</dc:title>
  <dc:creator>Ирина</dc:creator>
  <cp:lastModifiedBy>ЗВЕЗДА</cp:lastModifiedBy>
  <cp:revision>32</cp:revision>
  <dcterms:created xsi:type="dcterms:W3CDTF">2013-05-02T07:24:55Z</dcterms:created>
  <dcterms:modified xsi:type="dcterms:W3CDTF">2013-05-04T11:36:59Z</dcterms:modified>
</cp:coreProperties>
</file>