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1B2B2-CAFB-4E19-8432-9D86CB10193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5767B0-6256-4219-90A5-E9245B7F107A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Рефлексия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2B8FE83-16EB-4811-8037-C05967B3D64F}" type="parTrans" cxnId="{0DF1CCDD-75A2-49D4-B84D-0C9DBB10F981}">
      <dgm:prSet/>
      <dgm:spPr/>
      <dgm:t>
        <a:bodyPr/>
        <a:lstStyle/>
        <a:p>
          <a:endParaRPr lang="ru-RU"/>
        </a:p>
      </dgm:t>
    </dgm:pt>
    <dgm:pt modelId="{D7FC3365-89C9-4EE4-A050-BD42D6CCA716}" type="sibTrans" cxnId="{0DF1CCDD-75A2-49D4-B84D-0C9DBB10F981}">
      <dgm:prSet/>
      <dgm:spPr/>
      <dgm:t>
        <a:bodyPr/>
        <a:lstStyle/>
        <a:p>
          <a:endParaRPr lang="ru-RU"/>
        </a:p>
      </dgm:t>
    </dgm:pt>
    <dgm:pt modelId="{1F537910-EE15-490D-8AA0-F424CD57487E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0DCF7A5-F614-4252-B6AA-504702F5E2F3}" type="parTrans" cxnId="{119408A6-DDE8-44E3-AA66-34826B0DC17C}">
      <dgm:prSet/>
      <dgm:spPr/>
      <dgm:t>
        <a:bodyPr/>
        <a:lstStyle/>
        <a:p>
          <a:endParaRPr lang="ru-RU"/>
        </a:p>
      </dgm:t>
    </dgm:pt>
    <dgm:pt modelId="{9C837388-80D1-45F3-970A-39F4DB72E5B9}" type="sibTrans" cxnId="{119408A6-DDE8-44E3-AA66-34826B0DC17C}">
      <dgm:prSet/>
      <dgm:spPr/>
      <dgm:t>
        <a:bodyPr/>
        <a:lstStyle/>
        <a:p>
          <a:endParaRPr lang="ru-RU"/>
        </a:p>
      </dgm:t>
    </dgm:pt>
    <dgm:pt modelId="{31E8F679-8681-45E6-B275-252933FF0894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Установление взаимосвязей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5A8A9DE-499B-4CD2-A9DF-CB7C2D39DF94}" type="parTrans" cxnId="{A3D2D39E-2646-4733-83E7-7CF9AF0A749C}">
      <dgm:prSet/>
      <dgm:spPr/>
      <dgm:t>
        <a:bodyPr/>
        <a:lstStyle/>
        <a:p>
          <a:endParaRPr lang="ru-RU"/>
        </a:p>
      </dgm:t>
    </dgm:pt>
    <dgm:pt modelId="{D936DDE1-7ADE-4F18-85EF-8B0AB7C0E648}" type="sibTrans" cxnId="{A3D2D39E-2646-4733-83E7-7CF9AF0A749C}">
      <dgm:prSet/>
      <dgm:spPr/>
      <dgm:t>
        <a:bodyPr/>
        <a:lstStyle/>
        <a:p>
          <a:endParaRPr lang="ru-RU"/>
        </a:p>
      </dgm:t>
    </dgm:pt>
    <dgm:pt modelId="{250C8380-4AC0-4CFE-A3C0-084A97985024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74267E0-09B8-48A4-A1EA-A8F968F34525}" type="sibTrans" cxnId="{0ACF1C4F-B74E-48CF-83A8-FD537675E205}">
      <dgm:prSet/>
      <dgm:spPr/>
      <dgm:t>
        <a:bodyPr/>
        <a:lstStyle/>
        <a:p>
          <a:endParaRPr lang="ru-RU"/>
        </a:p>
      </dgm:t>
    </dgm:pt>
    <dgm:pt modelId="{C944407B-A480-4821-A289-4E738E37CC8B}" type="parTrans" cxnId="{0ACF1C4F-B74E-48CF-83A8-FD537675E205}">
      <dgm:prSet/>
      <dgm:spPr/>
      <dgm:t>
        <a:bodyPr/>
        <a:lstStyle/>
        <a:p>
          <a:endParaRPr lang="ru-RU"/>
        </a:p>
      </dgm:t>
    </dgm:pt>
    <dgm:pt modelId="{F13FE4E2-A005-43F7-9004-9AD9F90586E0}" type="pres">
      <dgm:prSet presAssocID="{1FE1B2B2-CAFB-4E19-8432-9D86CB1019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C8D3A-03A9-4D95-9F2D-59690CB10EFD}" type="pres">
      <dgm:prSet presAssocID="{250C8380-4AC0-4CFE-A3C0-084A97985024}" presName="dummy" presStyleCnt="0"/>
      <dgm:spPr/>
    </dgm:pt>
    <dgm:pt modelId="{7199FEE6-FE47-4E93-BC8A-FC218746BDE6}" type="pres">
      <dgm:prSet presAssocID="{250C8380-4AC0-4CFE-A3C0-084A97985024}" presName="node" presStyleLbl="revTx" presStyleIdx="0" presStyleCnt="4" custScaleX="157849" custRadScaleRad="118603" custRadScaleInc="2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4AE5-D06D-4AE3-92D0-A043DC59A460}" type="pres">
      <dgm:prSet presAssocID="{274267E0-09B8-48A4-A1EA-A8F968F34525}" presName="sibTrans" presStyleLbl="node1" presStyleIdx="0" presStyleCnt="4"/>
      <dgm:spPr/>
      <dgm:t>
        <a:bodyPr/>
        <a:lstStyle/>
        <a:p>
          <a:endParaRPr lang="ru-RU"/>
        </a:p>
      </dgm:t>
    </dgm:pt>
    <dgm:pt modelId="{72F5E14E-4C5E-4833-A2A1-5D5C266270C6}" type="pres">
      <dgm:prSet presAssocID="{325767B0-6256-4219-90A5-E9245B7F107A}" presName="dummy" presStyleCnt="0"/>
      <dgm:spPr/>
    </dgm:pt>
    <dgm:pt modelId="{FBFE155E-C504-4638-A62E-E4E6CE5D2E1A}" type="pres">
      <dgm:prSet presAssocID="{325767B0-6256-4219-90A5-E9245B7F107A}" presName="node" presStyleLbl="revTx" presStyleIdx="1" presStyleCnt="4" custScaleX="165507" custRadScaleRad="129480" custRadScaleInc="-32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0E20C-90AC-4839-8D1D-EEBD3894A86D}" type="pres">
      <dgm:prSet presAssocID="{D7FC3365-89C9-4EE4-A050-BD42D6CCA716}" presName="sibTrans" presStyleLbl="node1" presStyleIdx="1" presStyleCnt="4"/>
      <dgm:spPr/>
      <dgm:t>
        <a:bodyPr/>
        <a:lstStyle/>
        <a:p>
          <a:endParaRPr lang="ru-RU"/>
        </a:p>
      </dgm:t>
    </dgm:pt>
    <dgm:pt modelId="{EC3A1F64-CB7C-40EE-AD4B-B552E8EEF5A7}" type="pres">
      <dgm:prSet presAssocID="{1F537910-EE15-490D-8AA0-F424CD57487E}" presName="dummy" presStyleCnt="0"/>
      <dgm:spPr/>
    </dgm:pt>
    <dgm:pt modelId="{7184734C-FB80-41D3-9C35-C0A0FDA2937E}" type="pres">
      <dgm:prSet presAssocID="{1F537910-EE15-490D-8AA0-F424CD57487E}" presName="node" presStyleLbl="revTx" presStyleIdx="2" presStyleCnt="4" custRadScaleRad="126294" custRadScaleInc="23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CAD5B-AF28-46E7-960D-70A2F1959AF4}" type="pres">
      <dgm:prSet presAssocID="{9C837388-80D1-45F3-970A-39F4DB72E5B9}" presName="sibTrans" presStyleLbl="node1" presStyleIdx="2" presStyleCnt="4"/>
      <dgm:spPr/>
      <dgm:t>
        <a:bodyPr/>
        <a:lstStyle/>
        <a:p>
          <a:endParaRPr lang="ru-RU"/>
        </a:p>
      </dgm:t>
    </dgm:pt>
    <dgm:pt modelId="{03B27F9C-8A82-4C1E-8A19-5CBC581B2EB8}" type="pres">
      <dgm:prSet presAssocID="{31E8F679-8681-45E6-B275-252933FF0894}" presName="dummy" presStyleCnt="0"/>
      <dgm:spPr/>
    </dgm:pt>
    <dgm:pt modelId="{D7196837-FE8D-4D7B-B7AB-1F75A03E778B}" type="pres">
      <dgm:prSet presAssocID="{31E8F679-8681-45E6-B275-252933FF0894}" presName="node" presStyleLbl="revTx" presStyleIdx="3" presStyleCnt="4" custScaleX="140588" custRadScaleRad="115320" custRadScaleInc="-2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F38FB-AF11-4F28-9211-7CF2C5EF1DAB}" type="pres">
      <dgm:prSet presAssocID="{D936DDE1-7ADE-4F18-85EF-8B0AB7C0E648}" presName="sibTrans" presStyleLbl="node1" presStyleIdx="3" presStyleCnt="4" custLinFactNeighborX="261" custLinFactNeighborY="-20"/>
      <dgm:spPr/>
      <dgm:t>
        <a:bodyPr/>
        <a:lstStyle/>
        <a:p>
          <a:endParaRPr lang="ru-RU"/>
        </a:p>
      </dgm:t>
    </dgm:pt>
  </dgm:ptLst>
  <dgm:cxnLst>
    <dgm:cxn modelId="{BB8200CB-EE88-43FB-8DF7-349B519C88DC}" type="presOf" srcId="{31E8F679-8681-45E6-B275-252933FF0894}" destId="{D7196837-FE8D-4D7B-B7AB-1F75A03E778B}" srcOrd="0" destOrd="0" presId="urn:microsoft.com/office/officeart/2005/8/layout/cycle1"/>
    <dgm:cxn modelId="{A3D2D39E-2646-4733-83E7-7CF9AF0A749C}" srcId="{1FE1B2B2-CAFB-4E19-8432-9D86CB101938}" destId="{31E8F679-8681-45E6-B275-252933FF0894}" srcOrd="3" destOrd="0" parTransId="{45A8A9DE-499B-4CD2-A9DF-CB7C2D39DF94}" sibTransId="{D936DDE1-7ADE-4F18-85EF-8B0AB7C0E648}"/>
    <dgm:cxn modelId="{119408A6-DDE8-44E3-AA66-34826B0DC17C}" srcId="{1FE1B2B2-CAFB-4E19-8432-9D86CB101938}" destId="{1F537910-EE15-490D-8AA0-F424CD57487E}" srcOrd="2" destOrd="0" parTransId="{60DCF7A5-F614-4252-B6AA-504702F5E2F3}" sibTransId="{9C837388-80D1-45F3-970A-39F4DB72E5B9}"/>
    <dgm:cxn modelId="{5551CA4D-98B5-4F13-8BBB-89D9B66C9E1D}" type="presOf" srcId="{D7FC3365-89C9-4EE4-A050-BD42D6CCA716}" destId="{E3E0E20C-90AC-4839-8D1D-EEBD3894A86D}" srcOrd="0" destOrd="0" presId="urn:microsoft.com/office/officeart/2005/8/layout/cycle1"/>
    <dgm:cxn modelId="{73C95BB2-C7BB-4306-B738-525E4D885E34}" type="presOf" srcId="{9C837388-80D1-45F3-970A-39F4DB72E5B9}" destId="{2C1CAD5B-AF28-46E7-960D-70A2F1959AF4}" srcOrd="0" destOrd="0" presId="urn:microsoft.com/office/officeart/2005/8/layout/cycle1"/>
    <dgm:cxn modelId="{D6B42253-2399-4CA9-A416-351498E5C664}" type="presOf" srcId="{274267E0-09B8-48A4-A1EA-A8F968F34525}" destId="{3E264AE5-D06D-4AE3-92D0-A043DC59A460}" srcOrd="0" destOrd="0" presId="urn:microsoft.com/office/officeart/2005/8/layout/cycle1"/>
    <dgm:cxn modelId="{5F62D148-A09A-4668-93B7-CF9CE72298AC}" type="presOf" srcId="{325767B0-6256-4219-90A5-E9245B7F107A}" destId="{FBFE155E-C504-4638-A62E-E4E6CE5D2E1A}" srcOrd="0" destOrd="0" presId="urn:microsoft.com/office/officeart/2005/8/layout/cycle1"/>
    <dgm:cxn modelId="{0DF1CCDD-75A2-49D4-B84D-0C9DBB10F981}" srcId="{1FE1B2B2-CAFB-4E19-8432-9D86CB101938}" destId="{325767B0-6256-4219-90A5-E9245B7F107A}" srcOrd="1" destOrd="0" parTransId="{32B8FE83-16EB-4811-8037-C05967B3D64F}" sibTransId="{D7FC3365-89C9-4EE4-A050-BD42D6CCA716}"/>
    <dgm:cxn modelId="{3FB8B9D4-FB4C-472F-A573-9E8094282F29}" type="presOf" srcId="{250C8380-4AC0-4CFE-A3C0-084A97985024}" destId="{7199FEE6-FE47-4E93-BC8A-FC218746BDE6}" srcOrd="0" destOrd="0" presId="urn:microsoft.com/office/officeart/2005/8/layout/cycle1"/>
    <dgm:cxn modelId="{14E823F2-76F3-45A1-9B25-8870F3D09F2C}" type="presOf" srcId="{D936DDE1-7ADE-4F18-85EF-8B0AB7C0E648}" destId="{EC9F38FB-AF11-4F28-9211-7CF2C5EF1DAB}" srcOrd="0" destOrd="0" presId="urn:microsoft.com/office/officeart/2005/8/layout/cycle1"/>
    <dgm:cxn modelId="{48AAA688-BEE4-445F-88F2-87419DFC4D69}" type="presOf" srcId="{1FE1B2B2-CAFB-4E19-8432-9D86CB101938}" destId="{F13FE4E2-A005-43F7-9004-9AD9F90586E0}" srcOrd="0" destOrd="0" presId="urn:microsoft.com/office/officeart/2005/8/layout/cycle1"/>
    <dgm:cxn modelId="{0ACF1C4F-B74E-48CF-83A8-FD537675E205}" srcId="{1FE1B2B2-CAFB-4E19-8432-9D86CB101938}" destId="{250C8380-4AC0-4CFE-A3C0-084A97985024}" srcOrd="0" destOrd="0" parTransId="{C944407B-A480-4821-A289-4E738E37CC8B}" sibTransId="{274267E0-09B8-48A4-A1EA-A8F968F34525}"/>
    <dgm:cxn modelId="{0070A6E2-5B64-440C-9074-2CBC52DEBAC0}" type="presOf" srcId="{1F537910-EE15-490D-8AA0-F424CD57487E}" destId="{7184734C-FB80-41D3-9C35-C0A0FDA2937E}" srcOrd="0" destOrd="0" presId="urn:microsoft.com/office/officeart/2005/8/layout/cycle1"/>
    <dgm:cxn modelId="{707E2D9C-ADCA-4548-A72D-D2EA3B663A69}" type="presParOf" srcId="{F13FE4E2-A005-43F7-9004-9AD9F90586E0}" destId="{D90C8D3A-03A9-4D95-9F2D-59690CB10EFD}" srcOrd="0" destOrd="0" presId="urn:microsoft.com/office/officeart/2005/8/layout/cycle1"/>
    <dgm:cxn modelId="{2AE28B92-AB52-44E6-AD48-2AB333EF9F05}" type="presParOf" srcId="{F13FE4E2-A005-43F7-9004-9AD9F90586E0}" destId="{7199FEE6-FE47-4E93-BC8A-FC218746BDE6}" srcOrd="1" destOrd="0" presId="urn:microsoft.com/office/officeart/2005/8/layout/cycle1"/>
    <dgm:cxn modelId="{2F321C2F-BD0D-4060-9CA8-A0146AF1C851}" type="presParOf" srcId="{F13FE4E2-A005-43F7-9004-9AD9F90586E0}" destId="{3E264AE5-D06D-4AE3-92D0-A043DC59A460}" srcOrd="2" destOrd="0" presId="urn:microsoft.com/office/officeart/2005/8/layout/cycle1"/>
    <dgm:cxn modelId="{33B02859-C8D7-4992-8571-006ABC011D5F}" type="presParOf" srcId="{F13FE4E2-A005-43F7-9004-9AD9F90586E0}" destId="{72F5E14E-4C5E-4833-A2A1-5D5C266270C6}" srcOrd="3" destOrd="0" presId="urn:microsoft.com/office/officeart/2005/8/layout/cycle1"/>
    <dgm:cxn modelId="{08A88825-B963-4B0E-96CB-B22F727D281E}" type="presParOf" srcId="{F13FE4E2-A005-43F7-9004-9AD9F90586E0}" destId="{FBFE155E-C504-4638-A62E-E4E6CE5D2E1A}" srcOrd="4" destOrd="0" presId="urn:microsoft.com/office/officeart/2005/8/layout/cycle1"/>
    <dgm:cxn modelId="{C1DEE4F7-AE85-42AF-B2BD-A0F04286641B}" type="presParOf" srcId="{F13FE4E2-A005-43F7-9004-9AD9F90586E0}" destId="{E3E0E20C-90AC-4839-8D1D-EEBD3894A86D}" srcOrd="5" destOrd="0" presId="urn:microsoft.com/office/officeart/2005/8/layout/cycle1"/>
    <dgm:cxn modelId="{E11C84B7-2420-4FA2-B2BB-BCDCF6C30CF4}" type="presParOf" srcId="{F13FE4E2-A005-43F7-9004-9AD9F90586E0}" destId="{EC3A1F64-CB7C-40EE-AD4B-B552E8EEF5A7}" srcOrd="6" destOrd="0" presId="urn:microsoft.com/office/officeart/2005/8/layout/cycle1"/>
    <dgm:cxn modelId="{E4A0BCB7-2DFB-4B05-94F0-2554A9694DD4}" type="presParOf" srcId="{F13FE4E2-A005-43F7-9004-9AD9F90586E0}" destId="{7184734C-FB80-41D3-9C35-C0A0FDA2937E}" srcOrd="7" destOrd="0" presId="urn:microsoft.com/office/officeart/2005/8/layout/cycle1"/>
    <dgm:cxn modelId="{028B0457-2311-4C90-B1F0-2109F0835043}" type="presParOf" srcId="{F13FE4E2-A005-43F7-9004-9AD9F90586E0}" destId="{2C1CAD5B-AF28-46E7-960D-70A2F1959AF4}" srcOrd="8" destOrd="0" presId="urn:microsoft.com/office/officeart/2005/8/layout/cycle1"/>
    <dgm:cxn modelId="{FB66BFE2-AB46-4126-A6EF-E180DD32BCD3}" type="presParOf" srcId="{F13FE4E2-A005-43F7-9004-9AD9F90586E0}" destId="{03B27F9C-8A82-4C1E-8A19-5CBC581B2EB8}" srcOrd="9" destOrd="0" presId="urn:microsoft.com/office/officeart/2005/8/layout/cycle1"/>
    <dgm:cxn modelId="{AB501190-045A-4D10-863E-1D5AB900B86A}" type="presParOf" srcId="{F13FE4E2-A005-43F7-9004-9AD9F90586E0}" destId="{D7196837-FE8D-4D7B-B7AB-1F75A03E778B}" srcOrd="10" destOrd="0" presId="urn:microsoft.com/office/officeart/2005/8/layout/cycle1"/>
    <dgm:cxn modelId="{B57E738C-13E4-4831-B826-13BDC5A3949C}" type="presParOf" srcId="{F13FE4E2-A005-43F7-9004-9AD9F90586E0}" destId="{EC9F38FB-AF11-4F28-9211-7CF2C5EF1DA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3643C-5DE1-4A2B-9236-BD90A63293D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6A9C6F-19F9-4A3F-BA65-C0BA0B9D12B2}">
      <dgm:prSet phldrT="[Текст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</dgm:spPr>
      <dgm:t>
        <a:bodyPr/>
        <a:lstStyle/>
        <a:p>
          <a:r>
            <a:rPr lang="ru-RU" sz="2800" dirty="0" smtClean="0"/>
            <a:t>проиллюстрировать занятие</a:t>
          </a:r>
          <a:endParaRPr lang="ru-RU" sz="2800" dirty="0"/>
        </a:p>
      </dgm:t>
    </dgm:pt>
    <dgm:pt modelId="{223DE1CC-58D3-4FB8-ADD9-24ECA9980A7A}" type="parTrans" cxnId="{46C8470F-9A45-4628-A333-800AE42281FA}">
      <dgm:prSet/>
      <dgm:spPr/>
      <dgm:t>
        <a:bodyPr/>
        <a:lstStyle/>
        <a:p>
          <a:endParaRPr lang="ru-RU"/>
        </a:p>
      </dgm:t>
    </dgm:pt>
    <dgm:pt modelId="{38AAE5BF-E1CF-4B73-B88E-280E33B08E11}" type="sibTrans" cxnId="{46C8470F-9A45-4628-A333-800AE42281FA}">
      <dgm:prSet/>
      <dgm:spPr/>
      <dgm:t>
        <a:bodyPr/>
        <a:lstStyle/>
        <a:p>
          <a:endParaRPr lang="ru-RU"/>
        </a:p>
      </dgm:t>
    </dgm:pt>
    <dgm:pt modelId="{FA16557A-DD56-44CD-A79F-C4900AC4DEC5}">
      <dgm:prSet phldrT="[Текст]"/>
      <dgm:spPr/>
      <dgm:t>
        <a:bodyPr/>
        <a:lstStyle/>
        <a:p>
          <a:endParaRPr lang="ru-RU" dirty="0"/>
        </a:p>
      </dgm:t>
    </dgm:pt>
    <dgm:pt modelId="{55F40B33-9083-437A-B534-D33CE3EE8BE6}" type="parTrans" cxnId="{66BE819C-110B-427D-A570-E679DD4B1963}">
      <dgm:prSet/>
      <dgm:spPr/>
      <dgm:t>
        <a:bodyPr/>
        <a:lstStyle/>
        <a:p>
          <a:endParaRPr lang="ru-RU"/>
        </a:p>
      </dgm:t>
    </dgm:pt>
    <dgm:pt modelId="{6BCCAF51-5FBE-4C68-BF1A-FC5F2EC061A6}" type="sibTrans" cxnId="{66BE819C-110B-427D-A570-E679DD4B1963}">
      <dgm:prSet/>
      <dgm:spPr/>
      <dgm:t>
        <a:bodyPr/>
        <a:lstStyle/>
        <a:p>
          <a:endParaRPr lang="ru-RU"/>
        </a:p>
      </dgm:t>
    </dgm:pt>
    <dgm:pt modelId="{E3F86794-B3DC-482E-8A76-4CD03F5EA493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</dgm:spPr>
      <dgm:t>
        <a:bodyPr/>
        <a:lstStyle/>
        <a:p>
          <a:r>
            <a:rPr lang="ru-RU" sz="2800" dirty="0" smtClean="0"/>
            <a:t>заинтересовать учеников</a:t>
          </a:r>
          <a:endParaRPr lang="ru-RU" sz="2800" dirty="0"/>
        </a:p>
      </dgm:t>
    </dgm:pt>
    <dgm:pt modelId="{1E04B0DB-CECD-4264-88B0-8BC5C99E3BD1}" type="parTrans" cxnId="{5C537C49-EAAF-4460-8BA2-076654D58EF8}">
      <dgm:prSet/>
      <dgm:spPr/>
      <dgm:t>
        <a:bodyPr/>
        <a:lstStyle/>
        <a:p>
          <a:endParaRPr lang="ru-RU"/>
        </a:p>
      </dgm:t>
    </dgm:pt>
    <dgm:pt modelId="{2BA9E7A2-EB23-43D6-A5F9-9F6D1CE87E74}" type="sibTrans" cxnId="{5C537C49-EAAF-4460-8BA2-076654D58EF8}">
      <dgm:prSet/>
      <dgm:spPr/>
      <dgm:t>
        <a:bodyPr/>
        <a:lstStyle/>
        <a:p>
          <a:endParaRPr lang="ru-RU"/>
        </a:p>
      </dgm:t>
    </dgm:pt>
    <dgm:pt modelId="{89EA0A98-8DAF-4A17-997F-77A3DFEAE0B2}">
      <dgm:prSet phldrT="[Текст]"/>
      <dgm:spPr/>
      <dgm:t>
        <a:bodyPr/>
        <a:lstStyle/>
        <a:p>
          <a:endParaRPr lang="ru-RU" dirty="0"/>
        </a:p>
      </dgm:t>
    </dgm:pt>
    <dgm:pt modelId="{FEE87BEF-3B4D-4E75-BAA1-FC0A1FCF3453}" type="parTrans" cxnId="{32D55A28-F23B-4F9D-AA2B-07E8BE80E229}">
      <dgm:prSet/>
      <dgm:spPr/>
      <dgm:t>
        <a:bodyPr/>
        <a:lstStyle/>
        <a:p>
          <a:endParaRPr lang="ru-RU"/>
        </a:p>
      </dgm:t>
    </dgm:pt>
    <dgm:pt modelId="{2CBD40D6-6B77-49C4-BD1A-036BF240E6DF}" type="sibTrans" cxnId="{32D55A28-F23B-4F9D-AA2B-07E8BE80E229}">
      <dgm:prSet/>
      <dgm:spPr/>
      <dgm:t>
        <a:bodyPr/>
        <a:lstStyle/>
        <a:p>
          <a:endParaRPr lang="ru-RU"/>
        </a:p>
      </dgm:t>
    </dgm:pt>
    <dgm:pt modelId="{064FEF2E-A1D0-4F49-8AD3-EB7FA98AA987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</dgm:spPr>
      <dgm:t>
        <a:bodyPr/>
        <a:lstStyle/>
        <a:p>
          <a:r>
            <a:rPr lang="ru-RU" sz="2800" dirty="0" smtClean="0"/>
            <a:t>побудить к обсуждению темы</a:t>
          </a:r>
          <a:endParaRPr lang="ru-RU" sz="2800" dirty="0"/>
        </a:p>
      </dgm:t>
    </dgm:pt>
    <dgm:pt modelId="{F4276608-7FFB-4018-BFBF-DCC59ACC215B}" type="parTrans" cxnId="{CD46159D-5372-484C-B0EC-532E49F6C75C}">
      <dgm:prSet/>
      <dgm:spPr/>
      <dgm:t>
        <a:bodyPr/>
        <a:lstStyle/>
        <a:p>
          <a:endParaRPr lang="ru-RU"/>
        </a:p>
      </dgm:t>
    </dgm:pt>
    <dgm:pt modelId="{931F042E-26F2-4342-95C7-40369282F8BB}" type="sibTrans" cxnId="{CD46159D-5372-484C-B0EC-532E49F6C75C}">
      <dgm:prSet/>
      <dgm:spPr/>
      <dgm:t>
        <a:bodyPr/>
        <a:lstStyle/>
        <a:p>
          <a:endParaRPr lang="ru-RU"/>
        </a:p>
      </dgm:t>
    </dgm:pt>
    <dgm:pt modelId="{1678115B-E34E-4B77-A4B7-FAE0651C045C}">
      <dgm:prSet phldrT="[Текст]"/>
      <dgm:spPr/>
      <dgm:t>
        <a:bodyPr/>
        <a:lstStyle/>
        <a:p>
          <a:endParaRPr lang="ru-RU" dirty="0"/>
        </a:p>
      </dgm:t>
    </dgm:pt>
    <dgm:pt modelId="{662EFAEC-F703-4913-BC99-431248AEDC60}" type="parTrans" cxnId="{B5A3DEA3-8CDE-4C0E-B460-4911ADA0CE23}">
      <dgm:prSet/>
      <dgm:spPr/>
      <dgm:t>
        <a:bodyPr/>
        <a:lstStyle/>
        <a:p>
          <a:endParaRPr lang="ru-RU"/>
        </a:p>
      </dgm:t>
    </dgm:pt>
    <dgm:pt modelId="{C2CAFC5B-9DA1-4496-A46C-D8833C302EAE}" type="sibTrans" cxnId="{B5A3DEA3-8CDE-4C0E-B460-4911ADA0CE23}">
      <dgm:prSet/>
      <dgm:spPr/>
      <dgm:t>
        <a:bodyPr/>
        <a:lstStyle/>
        <a:p>
          <a:endParaRPr lang="ru-RU"/>
        </a:p>
      </dgm:t>
    </dgm:pt>
    <dgm:pt modelId="{9D679395-234B-4307-9DF7-A34DB30742C4}" type="pres">
      <dgm:prSet presAssocID="{33E3643C-5DE1-4A2B-9236-BD90A63293D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D3767-5D6D-4405-A207-93EA66ADF535}" type="pres">
      <dgm:prSet presAssocID="{33E3643C-5DE1-4A2B-9236-BD90A63293DF}" presName="cycle" presStyleCnt="0"/>
      <dgm:spPr/>
    </dgm:pt>
    <dgm:pt modelId="{5874BE71-5A7B-4E3A-B1FD-988A95AB8299}" type="pres">
      <dgm:prSet presAssocID="{33E3643C-5DE1-4A2B-9236-BD90A63293DF}" presName="centerShape" presStyleCnt="0"/>
      <dgm:spPr/>
    </dgm:pt>
    <dgm:pt modelId="{5653B1B0-F616-4154-85E1-D49FAE97C967}" type="pres">
      <dgm:prSet presAssocID="{33E3643C-5DE1-4A2B-9236-BD90A63293DF}" presName="connSite" presStyleLbl="node1" presStyleIdx="0" presStyleCnt="4"/>
      <dgm:spPr/>
    </dgm:pt>
    <dgm:pt modelId="{B7425FF6-94CF-4A0C-ADA9-3EE839E7651A}" type="pres">
      <dgm:prSet presAssocID="{33E3643C-5DE1-4A2B-9236-BD90A63293DF}" presName="visible" presStyleLbl="node1" presStyleIdx="0" presStyleCnt="4" custScaleX="129292" custScaleY="128326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</dgm:spPr>
    </dgm:pt>
    <dgm:pt modelId="{234224FC-1A26-485D-84EB-A6648A9330D8}" type="pres">
      <dgm:prSet presAssocID="{223DE1CC-58D3-4FB8-ADD9-24ECA9980A7A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69DA6B9-353B-4EF7-9024-F7087E5C1D7D}" type="pres">
      <dgm:prSet presAssocID="{116A9C6F-19F9-4A3F-BA65-C0BA0B9D12B2}" presName="node" presStyleCnt="0"/>
      <dgm:spPr/>
    </dgm:pt>
    <dgm:pt modelId="{4233E2A7-F7DF-4F6C-AA95-A59193090D77}" type="pres">
      <dgm:prSet presAssocID="{116A9C6F-19F9-4A3F-BA65-C0BA0B9D12B2}" presName="parentNode" presStyleLbl="node1" presStyleIdx="1" presStyleCnt="4" custScaleX="318110" custScaleY="90113" custLinFactX="75543" custLinFactNeighborX="100000" custLinFactNeighborY="2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8064D-9BB9-4567-B8FE-2E34469AB4E2}" type="pres">
      <dgm:prSet presAssocID="{116A9C6F-19F9-4A3F-BA65-C0BA0B9D12B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BE987-B8F7-461D-97DB-EC272036CC52}" type="pres">
      <dgm:prSet presAssocID="{1E04B0DB-CECD-4264-88B0-8BC5C99E3BD1}" presName="Name25" presStyleLbl="parChTrans1D1" presStyleIdx="1" presStyleCnt="3"/>
      <dgm:spPr/>
      <dgm:t>
        <a:bodyPr/>
        <a:lstStyle/>
        <a:p>
          <a:endParaRPr lang="ru-RU"/>
        </a:p>
      </dgm:t>
    </dgm:pt>
    <dgm:pt modelId="{5A171A1F-B100-47D5-A182-466B4013D355}" type="pres">
      <dgm:prSet presAssocID="{E3F86794-B3DC-482E-8A76-4CD03F5EA493}" presName="node" presStyleCnt="0"/>
      <dgm:spPr/>
    </dgm:pt>
    <dgm:pt modelId="{31CAAE10-F959-4F57-B170-41CF70D22486}" type="pres">
      <dgm:prSet presAssocID="{E3F86794-B3DC-482E-8A76-4CD03F5EA493}" presName="parentNode" presStyleLbl="node1" presStyleIdx="2" presStyleCnt="4" custScaleX="255316" custLinFactX="38930" custLinFactNeighborX="100000" custLinFactNeighborY="-11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F5181-3DB3-4E77-9F63-252521EB422F}" type="pres">
      <dgm:prSet presAssocID="{E3F86794-B3DC-482E-8A76-4CD03F5EA49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E1A5D-35C1-42FA-B46C-1AE7734AA4BE}" type="pres">
      <dgm:prSet presAssocID="{F4276608-7FFB-4018-BFBF-DCC59ACC215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D86D33B-73C3-4818-8F4B-49CB9A5F8750}" type="pres">
      <dgm:prSet presAssocID="{064FEF2E-A1D0-4F49-8AD3-EB7FA98AA987}" presName="node" presStyleCnt="0"/>
      <dgm:spPr/>
    </dgm:pt>
    <dgm:pt modelId="{5513ED15-F6ED-4D30-8D35-9B02F7ACBBFF}" type="pres">
      <dgm:prSet presAssocID="{064FEF2E-A1D0-4F49-8AD3-EB7FA98AA987}" presName="parentNode" presStyleLbl="node1" presStyleIdx="3" presStyleCnt="4" custScaleX="319703" custLinFactX="87438" custLinFactNeighborX="100000" custLinFactNeighborY="-180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D4E7F-484A-4B47-B8CA-783CAD4E4FF4}" type="pres">
      <dgm:prSet presAssocID="{064FEF2E-A1D0-4F49-8AD3-EB7FA98AA98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6159D-5372-484C-B0EC-532E49F6C75C}" srcId="{33E3643C-5DE1-4A2B-9236-BD90A63293DF}" destId="{064FEF2E-A1D0-4F49-8AD3-EB7FA98AA987}" srcOrd="2" destOrd="0" parTransId="{F4276608-7FFB-4018-BFBF-DCC59ACC215B}" sibTransId="{931F042E-26F2-4342-95C7-40369282F8BB}"/>
    <dgm:cxn modelId="{32D55A28-F23B-4F9D-AA2B-07E8BE80E229}" srcId="{E3F86794-B3DC-482E-8A76-4CD03F5EA493}" destId="{89EA0A98-8DAF-4A17-997F-77A3DFEAE0B2}" srcOrd="0" destOrd="0" parTransId="{FEE87BEF-3B4D-4E75-BAA1-FC0A1FCF3453}" sibTransId="{2CBD40D6-6B77-49C4-BD1A-036BF240E6DF}"/>
    <dgm:cxn modelId="{75DFE657-33BA-4AEA-9DAD-A5274EED9767}" type="presOf" srcId="{FA16557A-DD56-44CD-A79F-C4900AC4DEC5}" destId="{5948064D-9BB9-4567-B8FE-2E34469AB4E2}" srcOrd="0" destOrd="0" presId="urn:microsoft.com/office/officeart/2005/8/layout/radial2"/>
    <dgm:cxn modelId="{66BE819C-110B-427D-A570-E679DD4B1963}" srcId="{116A9C6F-19F9-4A3F-BA65-C0BA0B9D12B2}" destId="{FA16557A-DD56-44CD-A79F-C4900AC4DEC5}" srcOrd="0" destOrd="0" parTransId="{55F40B33-9083-437A-B534-D33CE3EE8BE6}" sibTransId="{6BCCAF51-5FBE-4C68-BF1A-FC5F2EC061A6}"/>
    <dgm:cxn modelId="{01E0B9BA-772E-4EF0-AD99-0C427D47E076}" type="presOf" srcId="{064FEF2E-A1D0-4F49-8AD3-EB7FA98AA987}" destId="{5513ED15-F6ED-4D30-8D35-9B02F7ACBBFF}" srcOrd="0" destOrd="0" presId="urn:microsoft.com/office/officeart/2005/8/layout/radial2"/>
    <dgm:cxn modelId="{A6BBF436-380E-4103-AE00-C77985D20CFB}" type="presOf" srcId="{33E3643C-5DE1-4A2B-9236-BD90A63293DF}" destId="{9D679395-234B-4307-9DF7-A34DB30742C4}" srcOrd="0" destOrd="0" presId="urn:microsoft.com/office/officeart/2005/8/layout/radial2"/>
    <dgm:cxn modelId="{44D6922A-F6D3-409A-B739-18CEBC51CD7D}" type="presOf" srcId="{116A9C6F-19F9-4A3F-BA65-C0BA0B9D12B2}" destId="{4233E2A7-F7DF-4F6C-AA95-A59193090D77}" srcOrd="0" destOrd="0" presId="urn:microsoft.com/office/officeart/2005/8/layout/radial2"/>
    <dgm:cxn modelId="{0FE0CA22-365A-4754-89A6-4D696A8E1140}" type="presOf" srcId="{F4276608-7FFB-4018-BFBF-DCC59ACC215B}" destId="{489E1A5D-35C1-42FA-B46C-1AE7734AA4BE}" srcOrd="0" destOrd="0" presId="urn:microsoft.com/office/officeart/2005/8/layout/radial2"/>
    <dgm:cxn modelId="{7B9F2435-7CBF-42D7-B8DC-348CDF54C695}" type="presOf" srcId="{89EA0A98-8DAF-4A17-997F-77A3DFEAE0B2}" destId="{43FF5181-3DB3-4E77-9F63-252521EB422F}" srcOrd="0" destOrd="0" presId="urn:microsoft.com/office/officeart/2005/8/layout/radial2"/>
    <dgm:cxn modelId="{60656CD7-FE6E-4EB6-8E86-2CF3308F1160}" type="presOf" srcId="{1678115B-E34E-4B77-A4B7-FAE0651C045C}" destId="{866D4E7F-484A-4B47-B8CA-783CAD4E4FF4}" srcOrd="0" destOrd="0" presId="urn:microsoft.com/office/officeart/2005/8/layout/radial2"/>
    <dgm:cxn modelId="{5C537C49-EAAF-4460-8BA2-076654D58EF8}" srcId="{33E3643C-5DE1-4A2B-9236-BD90A63293DF}" destId="{E3F86794-B3DC-482E-8A76-4CD03F5EA493}" srcOrd="1" destOrd="0" parTransId="{1E04B0DB-CECD-4264-88B0-8BC5C99E3BD1}" sibTransId="{2BA9E7A2-EB23-43D6-A5F9-9F6D1CE87E74}"/>
    <dgm:cxn modelId="{46C8470F-9A45-4628-A333-800AE42281FA}" srcId="{33E3643C-5DE1-4A2B-9236-BD90A63293DF}" destId="{116A9C6F-19F9-4A3F-BA65-C0BA0B9D12B2}" srcOrd="0" destOrd="0" parTransId="{223DE1CC-58D3-4FB8-ADD9-24ECA9980A7A}" sibTransId="{38AAE5BF-E1CF-4B73-B88E-280E33B08E11}"/>
    <dgm:cxn modelId="{2DA6A208-AED6-4528-8E14-AB34B2880AEF}" type="presOf" srcId="{1E04B0DB-CECD-4264-88B0-8BC5C99E3BD1}" destId="{754BE987-B8F7-461D-97DB-EC272036CC52}" srcOrd="0" destOrd="0" presId="urn:microsoft.com/office/officeart/2005/8/layout/radial2"/>
    <dgm:cxn modelId="{A216BB4A-EAE8-4BA5-8F9B-1D7AF7C7F188}" type="presOf" srcId="{223DE1CC-58D3-4FB8-ADD9-24ECA9980A7A}" destId="{234224FC-1A26-485D-84EB-A6648A9330D8}" srcOrd="0" destOrd="0" presId="urn:microsoft.com/office/officeart/2005/8/layout/radial2"/>
    <dgm:cxn modelId="{52DB3537-1141-4B40-BAD6-964CEEA05382}" type="presOf" srcId="{E3F86794-B3DC-482E-8A76-4CD03F5EA493}" destId="{31CAAE10-F959-4F57-B170-41CF70D22486}" srcOrd="0" destOrd="0" presId="urn:microsoft.com/office/officeart/2005/8/layout/radial2"/>
    <dgm:cxn modelId="{B5A3DEA3-8CDE-4C0E-B460-4911ADA0CE23}" srcId="{064FEF2E-A1D0-4F49-8AD3-EB7FA98AA987}" destId="{1678115B-E34E-4B77-A4B7-FAE0651C045C}" srcOrd="0" destOrd="0" parTransId="{662EFAEC-F703-4913-BC99-431248AEDC60}" sibTransId="{C2CAFC5B-9DA1-4496-A46C-D8833C302EAE}"/>
    <dgm:cxn modelId="{6802B346-7E97-4F74-B4E0-36D99ED209CC}" type="presParOf" srcId="{9D679395-234B-4307-9DF7-A34DB30742C4}" destId="{C54D3767-5D6D-4405-A207-93EA66ADF535}" srcOrd="0" destOrd="0" presId="urn:microsoft.com/office/officeart/2005/8/layout/radial2"/>
    <dgm:cxn modelId="{38E8B509-72C1-4D70-940C-C902354A49AE}" type="presParOf" srcId="{C54D3767-5D6D-4405-A207-93EA66ADF535}" destId="{5874BE71-5A7B-4E3A-B1FD-988A95AB8299}" srcOrd="0" destOrd="0" presId="urn:microsoft.com/office/officeart/2005/8/layout/radial2"/>
    <dgm:cxn modelId="{AED40FDA-FD90-4D53-968C-365F1B670E8B}" type="presParOf" srcId="{5874BE71-5A7B-4E3A-B1FD-988A95AB8299}" destId="{5653B1B0-F616-4154-85E1-D49FAE97C967}" srcOrd="0" destOrd="0" presId="urn:microsoft.com/office/officeart/2005/8/layout/radial2"/>
    <dgm:cxn modelId="{A47AB883-69CA-41F9-95DA-8C05F55CFE3E}" type="presParOf" srcId="{5874BE71-5A7B-4E3A-B1FD-988A95AB8299}" destId="{B7425FF6-94CF-4A0C-ADA9-3EE839E7651A}" srcOrd="1" destOrd="0" presId="urn:microsoft.com/office/officeart/2005/8/layout/radial2"/>
    <dgm:cxn modelId="{95DEE5CF-81A0-45EA-B5A4-04D1569A8D31}" type="presParOf" srcId="{C54D3767-5D6D-4405-A207-93EA66ADF535}" destId="{234224FC-1A26-485D-84EB-A6648A9330D8}" srcOrd="1" destOrd="0" presId="urn:microsoft.com/office/officeart/2005/8/layout/radial2"/>
    <dgm:cxn modelId="{31D3BAEB-5AF5-455C-9326-DE7723532C2C}" type="presParOf" srcId="{C54D3767-5D6D-4405-A207-93EA66ADF535}" destId="{969DA6B9-353B-4EF7-9024-F7087E5C1D7D}" srcOrd="2" destOrd="0" presId="urn:microsoft.com/office/officeart/2005/8/layout/radial2"/>
    <dgm:cxn modelId="{CF589F9B-FE8C-41A7-92C0-865F4713414D}" type="presParOf" srcId="{969DA6B9-353B-4EF7-9024-F7087E5C1D7D}" destId="{4233E2A7-F7DF-4F6C-AA95-A59193090D77}" srcOrd="0" destOrd="0" presId="urn:microsoft.com/office/officeart/2005/8/layout/radial2"/>
    <dgm:cxn modelId="{D72FC08D-5A6C-4996-95CA-72B54E6B4FD8}" type="presParOf" srcId="{969DA6B9-353B-4EF7-9024-F7087E5C1D7D}" destId="{5948064D-9BB9-4567-B8FE-2E34469AB4E2}" srcOrd="1" destOrd="0" presId="urn:microsoft.com/office/officeart/2005/8/layout/radial2"/>
    <dgm:cxn modelId="{ADA6CFE7-7E63-4FF0-9DD0-27F3AAC0CF69}" type="presParOf" srcId="{C54D3767-5D6D-4405-A207-93EA66ADF535}" destId="{754BE987-B8F7-461D-97DB-EC272036CC52}" srcOrd="3" destOrd="0" presId="urn:microsoft.com/office/officeart/2005/8/layout/radial2"/>
    <dgm:cxn modelId="{308CD9BE-31FE-420F-975F-7EBEDBE508E2}" type="presParOf" srcId="{C54D3767-5D6D-4405-A207-93EA66ADF535}" destId="{5A171A1F-B100-47D5-A182-466B4013D355}" srcOrd="4" destOrd="0" presId="urn:microsoft.com/office/officeart/2005/8/layout/radial2"/>
    <dgm:cxn modelId="{C2C5ACFB-999D-4002-B570-64586FDBE277}" type="presParOf" srcId="{5A171A1F-B100-47D5-A182-466B4013D355}" destId="{31CAAE10-F959-4F57-B170-41CF70D22486}" srcOrd="0" destOrd="0" presId="urn:microsoft.com/office/officeart/2005/8/layout/radial2"/>
    <dgm:cxn modelId="{B08259B8-35C0-4E2D-B5F5-829D8FFD2B6C}" type="presParOf" srcId="{5A171A1F-B100-47D5-A182-466B4013D355}" destId="{43FF5181-3DB3-4E77-9F63-252521EB422F}" srcOrd="1" destOrd="0" presId="urn:microsoft.com/office/officeart/2005/8/layout/radial2"/>
    <dgm:cxn modelId="{F0834E3E-99BF-46CF-AAF6-31ED211A9369}" type="presParOf" srcId="{C54D3767-5D6D-4405-A207-93EA66ADF535}" destId="{489E1A5D-35C1-42FA-B46C-1AE7734AA4BE}" srcOrd="5" destOrd="0" presId="urn:microsoft.com/office/officeart/2005/8/layout/radial2"/>
    <dgm:cxn modelId="{A39F405B-4BE5-486C-BF9E-13177203F91B}" type="presParOf" srcId="{C54D3767-5D6D-4405-A207-93EA66ADF535}" destId="{DD86D33B-73C3-4818-8F4B-49CB9A5F8750}" srcOrd="6" destOrd="0" presId="urn:microsoft.com/office/officeart/2005/8/layout/radial2"/>
    <dgm:cxn modelId="{E7503F03-5F6E-4CA1-837B-2E5D9109E718}" type="presParOf" srcId="{DD86D33B-73C3-4818-8F4B-49CB9A5F8750}" destId="{5513ED15-F6ED-4D30-8D35-9B02F7ACBBFF}" srcOrd="0" destOrd="0" presId="urn:microsoft.com/office/officeart/2005/8/layout/radial2"/>
    <dgm:cxn modelId="{7630E6F5-01FD-47C7-92B6-DDFDC9126026}" type="presParOf" srcId="{DD86D33B-73C3-4818-8F4B-49CB9A5F8750}" destId="{866D4E7F-484A-4B47-B8CA-783CAD4E4FF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9FEE6-FE47-4E93-BC8A-FC218746BDE6}">
      <dsp:nvSpPr>
        <dsp:cNvPr id="0" name=""/>
        <dsp:cNvSpPr/>
      </dsp:nvSpPr>
      <dsp:spPr>
        <a:xfrm>
          <a:off x="4536512" y="72004"/>
          <a:ext cx="3135691" cy="1986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6512" y="72004"/>
        <a:ext cx="3135691" cy="1986513"/>
      </dsp:txXfrm>
    </dsp:sp>
    <dsp:sp modelId="{3E264AE5-D06D-4AE3-92D0-A043DC59A460}">
      <dsp:nvSpPr>
        <dsp:cNvPr id="0" name=""/>
        <dsp:cNvSpPr/>
      </dsp:nvSpPr>
      <dsp:spPr>
        <a:xfrm>
          <a:off x="1670029" y="337652"/>
          <a:ext cx="5614405" cy="5614405"/>
        </a:xfrm>
        <a:prstGeom prst="circularArrow">
          <a:avLst>
            <a:gd name="adj1" fmla="val 6900"/>
            <a:gd name="adj2" fmla="val 465155"/>
            <a:gd name="adj3" fmla="val 194822"/>
            <a:gd name="adj4" fmla="val 19976103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E155E-C504-4638-A62E-E4E6CE5D2E1A}">
      <dsp:nvSpPr>
        <dsp:cNvPr id="0" name=""/>
        <dsp:cNvSpPr/>
      </dsp:nvSpPr>
      <dsp:spPr>
        <a:xfrm>
          <a:off x="4705068" y="3600406"/>
          <a:ext cx="3287819" cy="1986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Рефлексия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5068" y="3600406"/>
        <a:ext cx="3287819" cy="1986513"/>
      </dsp:txXfrm>
    </dsp:sp>
    <dsp:sp modelId="{E3E0E20C-90AC-4839-8D1D-EEBD3894A86D}">
      <dsp:nvSpPr>
        <dsp:cNvPr id="0" name=""/>
        <dsp:cNvSpPr/>
      </dsp:nvSpPr>
      <dsp:spPr>
        <a:xfrm>
          <a:off x="1102474" y="731852"/>
          <a:ext cx="5614405" cy="5614405"/>
        </a:xfrm>
        <a:prstGeom prst="circularArrow">
          <a:avLst>
            <a:gd name="adj1" fmla="val 6900"/>
            <a:gd name="adj2" fmla="val 465155"/>
            <a:gd name="adj3" fmla="val 7122956"/>
            <a:gd name="adj4" fmla="val 3543731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4734C-FB80-41D3-9C35-C0A0FDA2937E}">
      <dsp:nvSpPr>
        <dsp:cNvPr id="0" name=""/>
        <dsp:cNvSpPr/>
      </dsp:nvSpPr>
      <dsp:spPr>
        <a:xfrm>
          <a:off x="504048" y="3630110"/>
          <a:ext cx="1986513" cy="1986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048" y="3630110"/>
        <a:ext cx="1986513" cy="1986513"/>
      </dsp:txXfrm>
    </dsp:sp>
    <dsp:sp modelId="{2C1CAD5B-AF28-46E7-960D-70A2F1959AF4}">
      <dsp:nvSpPr>
        <dsp:cNvPr id="0" name=""/>
        <dsp:cNvSpPr/>
      </dsp:nvSpPr>
      <dsp:spPr>
        <a:xfrm>
          <a:off x="537468" y="380836"/>
          <a:ext cx="5614405" cy="5614405"/>
        </a:xfrm>
        <a:prstGeom prst="circularArrow">
          <a:avLst>
            <a:gd name="adj1" fmla="val 6900"/>
            <a:gd name="adj2" fmla="val 465155"/>
            <a:gd name="adj3" fmla="val 11912284"/>
            <a:gd name="adj4" fmla="val 10159785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96837-FE8D-4D7B-B7AB-1F75A03E778B}">
      <dsp:nvSpPr>
        <dsp:cNvPr id="0" name=""/>
        <dsp:cNvSpPr/>
      </dsp:nvSpPr>
      <dsp:spPr>
        <a:xfrm>
          <a:off x="288039" y="144019"/>
          <a:ext cx="2792799" cy="1986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Установление взаимосвязей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39" y="144019"/>
        <a:ext cx="2792799" cy="1986513"/>
      </dsp:txXfrm>
    </dsp:sp>
    <dsp:sp modelId="{EC9F38FB-AF11-4F28-9211-7CF2C5EF1DAB}">
      <dsp:nvSpPr>
        <dsp:cNvPr id="0" name=""/>
        <dsp:cNvSpPr/>
      </dsp:nvSpPr>
      <dsp:spPr>
        <a:xfrm>
          <a:off x="1196079" y="-428774"/>
          <a:ext cx="5614405" cy="5614405"/>
        </a:xfrm>
        <a:prstGeom prst="circularArrow">
          <a:avLst>
            <a:gd name="adj1" fmla="val 6900"/>
            <a:gd name="adj2" fmla="val 465155"/>
            <a:gd name="adj3" fmla="val 16627315"/>
            <a:gd name="adj4" fmla="val 1485916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1A5D-35C1-42FA-B46C-1AE7734AA4BE}">
      <dsp:nvSpPr>
        <dsp:cNvPr id="0" name=""/>
        <dsp:cNvSpPr/>
      </dsp:nvSpPr>
      <dsp:spPr>
        <a:xfrm rot="1199864">
          <a:off x="1982500" y="3244662"/>
          <a:ext cx="2129801" cy="56074"/>
        </a:xfrm>
        <a:custGeom>
          <a:avLst/>
          <a:gdLst/>
          <a:ahLst/>
          <a:cxnLst/>
          <a:rect l="0" t="0" r="0" b="0"/>
          <a:pathLst>
            <a:path>
              <a:moveTo>
                <a:pt x="0" y="28037"/>
              </a:moveTo>
              <a:lnTo>
                <a:pt x="2129801" y="28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BE987-B8F7-461D-97DB-EC272036CC52}">
      <dsp:nvSpPr>
        <dsp:cNvPr id="0" name=""/>
        <dsp:cNvSpPr/>
      </dsp:nvSpPr>
      <dsp:spPr>
        <a:xfrm rot="21462134">
          <a:off x="2046069" y="2496576"/>
          <a:ext cx="1585460" cy="56074"/>
        </a:xfrm>
        <a:custGeom>
          <a:avLst/>
          <a:gdLst/>
          <a:ahLst/>
          <a:cxnLst/>
          <a:rect l="0" t="0" r="0" b="0"/>
          <a:pathLst>
            <a:path>
              <a:moveTo>
                <a:pt x="0" y="28037"/>
              </a:moveTo>
              <a:lnTo>
                <a:pt x="1585460" y="28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24FC-1A26-485D-84EB-A6648A9330D8}">
      <dsp:nvSpPr>
        <dsp:cNvPr id="0" name=""/>
        <dsp:cNvSpPr/>
      </dsp:nvSpPr>
      <dsp:spPr>
        <a:xfrm rot="20199137">
          <a:off x="1952913" y="1733187"/>
          <a:ext cx="2290912" cy="56074"/>
        </a:xfrm>
        <a:custGeom>
          <a:avLst/>
          <a:gdLst/>
          <a:ahLst/>
          <a:cxnLst/>
          <a:rect l="0" t="0" r="0" b="0"/>
          <a:pathLst>
            <a:path>
              <a:moveTo>
                <a:pt x="0" y="28037"/>
              </a:moveTo>
              <a:lnTo>
                <a:pt x="2290912" y="28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25FF6-94CF-4A0C-ADA9-3EE839E7651A}">
      <dsp:nvSpPr>
        <dsp:cNvPr id="0" name=""/>
        <dsp:cNvSpPr/>
      </dsp:nvSpPr>
      <dsp:spPr>
        <a:xfrm>
          <a:off x="-434450" y="993723"/>
          <a:ext cx="3219334" cy="3195281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E2A7-F7DF-4F6C-AA95-A59193090D77}">
      <dsp:nvSpPr>
        <dsp:cNvPr id="0" name=""/>
        <dsp:cNvSpPr/>
      </dsp:nvSpPr>
      <dsp:spPr>
        <a:xfrm>
          <a:off x="3077532" y="71359"/>
          <a:ext cx="4752509" cy="1346273"/>
        </a:xfrm>
        <a:prstGeom prst="ellipse">
          <a:avLst/>
        </a:prstGeom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проиллюстрировать занятие</a:t>
          </a:r>
          <a:endParaRPr lang="ru-RU" sz="2800" kern="1200" dirty="0"/>
        </a:p>
      </dsp:txBody>
      <dsp:txXfrm>
        <a:off x="3773521" y="268516"/>
        <a:ext cx="3360531" cy="951959"/>
      </dsp:txXfrm>
    </dsp:sp>
    <dsp:sp modelId="{5948064D-9BB9-4567-B8FE-2E34469AB4E2}">
      <dsp:nvSpPr>
        <dsp:cNvPr id="0" name=""/>
        <dsp:cNvSpPr/>
      </dsp:nvSpPr>
      <dsp:spPr>
        <a:xfrm>
          <a:off x="3906281" y="71359"/>
          <a:ext cx="7128764" cy="1346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906281" y="71359"/>
        <a:ext cx="7128764" cy="1346273"/>
      </dsp:txXfrm>
    </dsp:sp>
    <dsp:sp modelId="{31CAAE10-F959-4F57-B170-41CF70D22486}">
      <dsp:nvSpPr>
        <dsp:cNvPr id="0" name=""/>
        <dsp:cNvSpPr/>
      </dsp:nvSpPr>
      <dsp:spPr>
        <a:xfrm>
          <a:off x="3620962" y="1669711"/>
          <a:ext cx="3814378" cy="149398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заинтересовать учеников</a:t>
          </a:r>
          <a:endParaRPr lang="ru-RU" sz="2800" kern="1200" dirty="0"/>
        </a:p>
      </dsp:txBody>
      <dsp:txXfrm>
        <a:off x="4179565" y="1888500"/>
        <a:ext cx="2697172" cy="1056405"/>
      </dsp:txXfrm>
    </dsp:sp>
    <dsp:sp modelId="{43FF5181-3DB3-4E77-9F63-252521EB422F}">
      <dsp:nvSpPr>
        <dsp:cNvPr id="0" name=""/>
        <dsp:cNvSpPr/>
      </dsp:nvSpPr>
      <dsp:spPr>
        <a:xfrm>
          <a:off x="4684245" y="1669711"/>
          <a:ext cx="5721567" cy="149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684245" y="1669711"/>
        <a:ext cx="5721567" cy="1493983"/>
      </dsp:txXfrm>
    </dsp:sp>
    <dsp:sp modelId="{5513ED15-F6ED-4D30-8D35-9B02F7ACBBFF}">
      <dsp:nvSpPr>
        <dsp:cNvPr id="0" name=""/>
        <dsp:cNvSpPr/>
      </dsp:nvSpPr>
      <dsp:spPr>
        <a:xfrm>
          <a:off x="3216578" y="3456387"/>
          <a:ext cx="4776309" cy="149398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побудить к обсуждению темы</a:t>
          </a:r>
          <a:endParaRPr lang="ru-RU" sz="2800" kern="1200" dirty="0"/>
        </a:p>
      </dsp:txBody>
      <dsp:txXfrm>
        <a:off x="3916052" y="3675176"/>
        <a:ext cx="3377361" cy="1056405"/>
      </dsp:txXfrm>
    </dsp:sp>
    <dsp:sp modelId="{866D4E7F-484A-4B47-B8CA-783CAD4E4FF4}">
      <dsp:nvSpPr>
        <dsp:cNvPr id="0" name=""/>
        <dsp:cNvSpPr/>
      </dsp:nvSpPr>
      <dsp:spPr>
        <a:xfrm>
          <a:off x="4039379" y="3456387"/>
          <a:ext cx="7164463" cy="149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039379" y="3456387"/>
        <a:ext cx="7164463" cy="1493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512C-BFE7-46D6-8669-76675C0FF3A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3DCB-0F9A-43FB-9187-5CC144B3E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НАЧАЛЬНОЙ ШКОЛЕ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3928" cy="2452455"/>
          </a:xfrm>
          <a:prstGeom prst="rect">
            <a:avLst/>
          </a:prstGeom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584" y="4365104"/>
            <a:ext cx="3744416" cy="234026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ЕА 1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501008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ЕА 1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951" y="3389109"/>
            <a:ext cx="4499992" cy="3374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ЕА 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4390867" cy="3061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ЕА 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4664"/>
            <a:ext cx="4248472" cy="318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3568" y="476672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2420888"/>
            <a:ext cx="3419872" cy="213742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Установление взаимосвязей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11560" y="1340768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ув.bmp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530986" y="3023596"/>
            <a:ext cx="2495397" cy="1880172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к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424924" cy="1656184"/>
          </a:xfrm>
        </p:spPr>
      </p:pic>
      <p:pic>
        <p:nvPicPr>
          <p:cNvPr id="10" name="Рисунок 9" descr="ЕА 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ЕА 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 descr="ЕА 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933056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отчетов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ЕА 1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104456" cy="296918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4041775" cy="81376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 поведения модели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ЕА 1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208468" cy="2952328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ЕА 1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39482"/>
            <a:ext cx="3822576" cy="2721565"/>
          </a:xfrm>
        </p:spPr>
      </p:pic>
      <p:pic>
        <p:nvPicPr>
          <p:cNvPr id="16" name="Рисунок 15" descr="ЕА 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25" y="1125414"/>
            <a:ext cx="3696411" cy="2699629"/>
          </a:xfrm>
          <a:prstGeom prst="rect">
            <a:avLst/>
          </a:prstGeom>
        </p:spPr>
      </p:pic>
      <p:pic>
        <p:nvPicPr>
          <p:cNvPr id="18" name="Рисунок 17" descr="ЕА 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933056"/>
            <a:ext cx="4736526" cy="2664296"/>
          </a:xfrm>
          <a:prstGeom prst="rect">
            <a:avLst/>
          </a:prstGeom>
        </p:spPr>
      </p:pic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</vt:lpstr>
      <vt:lpstr>РОБОТОТЕХНИКА</vt:lpstr>
      <vt:lpstr> </vt:lpstr>
      <vt:lpstr>Презентация PowerPoint</vt:lpstr>
      <vt:lpstr>Установление взаимосвязей</vt:lpstr>
      <vt:lpstr>Конструирование</vt:lpstr>
      <vt:lpstr>Рефлексия</vt:lpstr>
      <vt:lpstr>Развитие</vt:lpstr>
      <vt:lpstr>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Гончар Кирилл</dc:creator>
  <cp:lastModifiedBy>PC!</cp:lastModifiedBy>
  <cp:revision>34</cp:revision>
  <dcterms:created xsi:type="dcterms:W3CDTF">2013-04-18T15:10:55Z</dcterms:created>
  <dcterms:modified xsi:type="dcterms:W3CDTF">2013-04-21T14:39:56Z</dcterms:modified>
</cp:coreProperties>
</file>